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6" r:id="rId3"/>
    <p:sldId id="261" r:id="rId4"/>
    <p:sldId id="260" r:id="rId5"/>
    <p:sldId id="257" r:id="rId6"/>
    <p:sldId id="258" r:id="rId7"/>
    <p:sldId id="259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34" y="-5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0F37A051-DC10-44D8-8120-8DDE16DE9B48}" type="datetimeFigureOut">
              <a:rPr lang="pt-PT" smtClean="0"/>
              <a:t>22-05-2018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C5D-21CB-40B8-9E79-6AD711D9EC85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A051-DC10-44D8-8120-8DDE16DE9B48}" type="datetimeFigureOut">
              <a:rPr lang="pt-PT" smtClean="0"/>
              <a:t>22-05-2018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C5D-21CB-40B8-9E79-6AD711D9EC85}" type="slidenum">
              <a:rPr lang="pt-PT" smtClean="0"/>
              <a:t>‹nº›</a:t>
            </a:fld>
            <a:endParaRPr lang="pt-PT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A051-DC10-44D8-8120-8DDE16DE9B48}" type="datetimeFigureOut">
              <a:rPr lang="pt-PT" smtClean="0"/>
              <a:t>22-05-2018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C5D-21CB-40B8-9E79-6AD711D9EC85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A051-DC10-44D8-8120-8DDE16DE9B48}" type="datetimeFigureOut">
              <a:rPr lang="pt-PT" smtClean="0"/>
              <a:t>22-05-2018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C5D-21CB-40B8-9E79-6AD711D9EC85}" type="slidenum">
              <a:rPr lang="pt-PT" smtClean="0"/>
              <a:t>‹nº›</a:t>
            </a:fld>
            <a:endParaRPr lang="pt-PT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A051-DC10-44D8-8120-8DDE16DE9B48}" type="datetimeFigureOut">
              <a:rPr lang="pt-PT" smtClean="0"/>
              <a:t>22-05-2018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C5D-21CB-40B8-9E79-6AD711D9EC85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A051-DC10-44D8-8120-8DDE16DE9B48}" type="datetimeFigureOut">
              <a:rPr lang="pt-PT" smtClean="0"/>
              <a:t>22-05-2018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C5D-21CB-40B8-9E79-6AD711D9EC85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A051-DC10-44D8-8120-8DDE16DE9B48}" type="datetimeFigureOut">
              <a:rPr lang="pt-PT" smtClean="0"/>
              <a:t>22-05-2018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C5D-21CB-40B8-9E79-6AD711D9EC85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A051-DC10-44D8-8120-8DDE16DE9B48}" type="datetimeFigureOut">
              <a:rPr lang="pt-PT" smtClean="0"/>
              <a:t>22-05-2018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C5D-21CB-40B8-9E79-6AD711D9EC85}" type="slidenum">
              <a:rPr lang="pt-PT" smtClean="0"/>
              <a:t>‹nº›</a:t>
            </a:fld>
            <a:endParaRPr lang="pt-P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A051-DC10-44D8-8120-8DDE16DE9B48}" type="datetimeFigureOut">
              <a:rPr lang="pt-PT" smtClean="0"/>
              <a:t>22-05-2018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C5D-21CB-40B8-9E79-6AD711D9EC85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A051-DC10-44D8-8120-8DDE16DE9B48}" type="datetimeFigureOut">
              <a:rPr lang="pt-PT" smtClean="0"/>
              <a:t>22-05-2018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C5D-21CB-40B8-9E79-6AD711D9EC85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A051-DC10-44D8-8120-8DDE16DE9B48}" type="datetimeFigureOut">
              <a:rPr lang="pt-PT" smtClean="0"/>
              <a:t>22-05-2018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A3C5D-21CB-40B8-9E79-6AD711D9EC85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F37A051-DC10-44D8-8120-8DDE16DE9B48}" type="datetimeFigureOut">
              <a:rPr lang="pt-PT" smtClean="0"/>
              <a:t>22-05-2018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C8A3C5D-21CB-40B8-9E79-6AD711D9EC85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smtClean="0"/>
              <a:t>Leituras d’oriente e d’ocidente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sz="2800" dirty="0" smtClean="0"/>
              <a:t>De Arnoso vê-se o Oriente</a:t>
            </a:r>
            <a:endParaRPr lang="pt-PT" sz="28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5037186"/>
            <a:ext cx="792087" cy="52709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5128582"/>
            <a:ext cx="566192" cy="43570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157192"/>
            <a:ext cx="1571231" cy="40709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799" y="1196752"/>
            <a:ext cx="792088" cy="53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86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03648" y="1124744"/>
            <a:ext cx="6400800" cy="4608512"/>
          </a:xfrm>
        </p:spPr>
        <p:txBody>
          <a:bodyPr>
            <a:normAutofit/>
          </a:bodyPr>
          <a:lstStyle/>
          <a:p>
            <a:r>
              <a:rPr lang="pt-PT" sz="5300" b="1" dirty="0" smtClean="0"/>
              <a:t>A AVENTURA DE</a:t>
            </a:r>
            <a:br>
              <a:rPr lang="pt-PT" sz="5300" b="1" dirty="0" smtClean="0"/>
            </a:br>
            <a:r>
              <a:rPr lang="pt-PT" sz="5300" b="1" dirty="0" smtClean="0"/>
              <a:t>TOMÁS PEREIRA NA CHINA</a:t>
            </a:r>
            <a:br>
              <a:rPr lang="pt-PT" sz="5300" b="1" dirty="0" smtClean="0"/>
            </a:br>
            <a:r>
              <a:rPr lang="pt-PT" sz="4800" b="1" dirty="0"/>
              <a:t/>
            </a:r>
            <a:br>
              <a:rPr lang="pt-PT" sz="4800" b="1" dirty="0"/>
            </a:br>
            <a:endParaRPr lang="pt-PT" sz="4800" b="1" dirty="0"/>
          </a:p>
        </p:txBody>
      </p:sp>
    </p:spTree>
    <p:extLst>
      <p:ext uri="{BB962C8B-B14F-4D97-AF65-F5344CB8AC3E}">
        <p14:creationId xmlns:p14="http://schemas.microsoft.com/office/powerpoint/2010/main" val="147278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86"/>
          <a:stretch/>
        </p:blipFill>
        <p:spPr>
          <a:xfrm>
            <a:off x="2548128" y="1124744"/>
            <a:ext cx="3464032" cy="4564499"/>
          </a:xfrm>
        </p:spPr>
      </p:pic>
    </p:spTree>
    <p:extLst>
      <p:ext uri="{BB962C8B-B14F-4D97-AF65-F5344CB8AC3E}">
        <p14:creationId xmlns:p14="http://schemas.microsoft.com/office/powerpoint/2010/main" val="41934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sz="2400" b="1" dirty="0" smtClean="0"/>
              <a:t>Nasceu </a:t>
            </a:r>
            <a:r>
              <a:rPr lang="pt-PT" sz="2400" b="1" dirty="0"/>
              <a:t>em São Martinho do </a:t>
            </a:r>
            <a:r>
              <a:rPr lang="pt-PT" sz="2400" b="1" dirty="0" smtClean="0"/>
              <a:t>Vale, </a:t>
            </a:r>
            <a:r>
              <a:rPr lang="pt-PT" sz="2400" b="1" dirty="0"/>
              <a:t>em </a:t>
            </a:r>
            <a:r>
              <a:rPr lang="pt-PT" sz="2400" b="1" dirty="0" smtClean="0"/>
              <a:t>1646; </a:t>
            </a:r>
          </a:p>
          <a:p>
            <a:r>
              <a:rPr lang="pt-PT" sz="2400" b="1" dirty="0" smtClean="0"/>
              <a:t>Faleceu em 1708 em Pequim;</a:t>
            </a:r>
          </a:p>
          <a:p>
            <a:r>
              <a:rPr lang="pt-PT" sz="2400" b="1" dirty="0" smtClean="0">
                <a:solidFill>
                  <a:srgbClr val="000000"/>
                </a:solidFill>
              </a:rPr>
              <a:t>Em 1663 entrou </a:t>
            </a:r>
            <a:r>
              <a:rPr lang="pt-PT" sz="2400" b="1" dirty="0">
                <a:solidFill>
                  <a:srgbClr val="000000"/>
                </a:solidFill>
              </a:rPr>
              <a:t>para a </a:t>
            </a:r>
            <a:r>
              <a:rPr lang="pt-PT" sz="2400" b="1" dirty="0" smtClean="0">
                <a:solidFill>
                  <a:srgbClr val="000000"/>
                </a:solidFill>
              </a:rPr>
              <a:t>Companhia de Jesus;</a:t>
            </a:r>
          </a:p>
          <a:p>
            <a:r>
              <a:rPr lang="pt-PT" sz="2400" b="1" dirty="0" smtClean="0">
                <a:solidFill>
                  <a:srgbClr val="000000"/>
                </a:solidFill>
              </a:rPr>
              <a:t>Embarca para Macau em 1672;</a:t>
            </a:r>
            <a:endParaRPr lang="pt-PT" sz="2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045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331640" y="3356992"/>
            <a:ext cx="6400800" cy="3048001"/>
          </a:xfrm>
        </p:spPr>
        <p:txBody>
          <a:bodyPr/>
          <a:lstStyle/>
          <a:p>
            <a:r>
              <a:rPr lang="pt-PT" b="1" dirty="0" smtClean="0"/>
              <a:t>Embarca na nau Nossa Senhora da Ajuda;</a:t>
            </a:r>
          </a:p>
          <a:p>
            <a:r>
              <a:rPr lang="pt-PT" b="1" dirty="0" smtClean="0"/>
              <a:t>Viajou durante 6 meses;</a:t>
            </a:r>
          </a:p>
          <a:p>
            <a:r>
              <a:rPr lang="pt-PT" b="1" dirty="0" smtClean="0"/>
              <a:t>Morreram 70 pessoas durante a viagem, incluindo 2 jesuítas;</a:t>
            </a:r>
          </a:p>
          <a:p>
            <a:r>
              <a:rPr lang="pt-PT" b="1" dirty="0" smtClean="0"/>
              <a:t>Ficou um ano em Macau;</a:t>
            </a:r>
          </a:p>
          <a:p>
            <a:r>
              <a:rPr lang="pt-PT" b="1" dirty="0"/>
              <a:t>F</a:t>
            </a:r>
            <a:r>
              <a:rPr lang="pt-PT" b="1" dirty="0" smtClean="0"/>
              <a:t>oi convidado para a corte em Pequim;</a:t>
            </a:r>
            <a:endParaRPr lang="pt-PT" b="1" dirty="0"/>
          </a:p>
        </p:txBody>
      </p:sp>
      <p:pic>
        <p:nvPicPr>
          <p:cNvPr id="1026" name="Picture 2" descr="C:\Users\docentes\Pictures\Nau Nª Srª dos Mártir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090392"/>
            <a:ext cx="3096344" cy="228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39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331640" y="1196752"/>
            <a:ext cx="6400800" cy="3048001"/>
          </a:xfrm>
        </p:spPr>
        <p:txBody>
          <a:bodyPr/>
          <a:lstStyle/>
          <a:p>
            <a:pPr indent="0">
              <a:buNone/>
            </a:pPr>
            <a:r>
              <a:rPr lang="pt-PT" dirty="0" smtClean="0"/>
              <a:t>Para ter mais sucesso enquanto missionário, decidiu adaptar as vestes compridas e pretas para a vestimenta de Confúcio, mais colorida e assim mais respeitado; Era designado por “Confucionista Ocidental” ou “Monge Estrangeiro”. Estudou a língua e cultura chinesa.</a:t>
            </a:r>
            <a:endParaRPr lang="pt-PT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050917"/>
            <a:ext cx="1847850" cy="246697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222" y="3050918"/>
            <a:ext cx="1813469" cy="247269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990776"/>
            <a:ext cx="2264296" cy="252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21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923928" y="1268760"/>
            <a:ext cx="3992488" cy="4200129"/>
          </a:xfrm>
        </p:spPr>
        <p:txBody>
          <a:bodyPr/>
          <a:lstStyle/>
          <a:p>
            <a:pPr indent="0" algn="just">
              <a:buNone/>
            </a:pPr>
            <a:endParaRPr lang="pt-PT" dirty="0" smtClean="0"/>
          </a:p>
          <a:p>
            <a:pPr indent="0" algn="just">
              <a:buNone/>
            </a:pPr>
            <a:endParaRPr lang="pt-PT" dirty="0"/>
          </a:p>
          <a:p>
            <a:pPr indent="0" algn="just">
              <a:buNone/>
            </a:pPr>
            <a:r>
              <a:rPr lang="pt-PT" dirty="0" smtClean="0"/>
              <a:t>Em Pequim tornou-se amigo do Imperador </a:t>
            </a:r>
            <a:r>
              <a:rPr lang="pt-PT" dirty="0" err="1" smtClean="0"/>
              <a:t>Xangxi</a:t>
            </a:r>
            <a:r>
              <a:rPr lang="pt-PT" dirty="0" smtClean="0"/>
              <a:t>; Foi nomeado </a:t>
            </a:r>
            <a:r>
              <a:rPr lang="pt-PT" dirty="0" err="1" smtClean="0"/>
              <a:t>vice-diretor</a:t>
            </a:r>
            <a:r>
              <a:rPr lang="pt-PT" dirty="0" smtClean="0"/>
              <a:t> do </a:t>
            </a:r>
            <a:r>
              <a:rPr lang="pt-PT" dirty="0"/>
              <a:t>G</a:t>
            </a:r>
            <a:r>
              <a:rPr lang="pt-PT" dirty="0" smtClean="0"/>
              <a:t>abinete Imperial da </a:t>
            </a:r>
            <a:r>
              <a:rPr lang="pt-PT" dirty="0" smtClean="0"/>
              <a:t>Astronomia, cargo que não aceitou </a:t>
            </a:r>
            <a:r>
              <a:rPr lang="pt-PT" dirty="0" smtClean="0"/>
              <a:t>e </a:t>
            </a:r>
            <a:r>
              <a:rPr lang="pt-PT" b="1" dirty="0" smtClean="0"/>
              <a:t>músico da corte</a:t>
            </a:r>
            <a:r>
              <a:rPr lang="pt-PT" dirty="0" smtClean="0"/>
              <a:t>;</a:t>
            </a:r>
          </a:p>
          <a:p>
            <a:pPr indent="0" algn="just">
              <a:buNone/>
            </a:pPr>
            <a:r>
              <a:rPr lang="pt-PT" dirty="0" smtClean="0"/>
              <a:t>Ensinou ao Imperador alguns conceitos </a:t>
            </a:r>
            <a:r>
              <a:rPr lang="pt-PT" dirty="0" smtClean="0"/>
              <a:t>musicais.</a:t>
            </a:r>
            <a:endParaRPr lang="pt-PT" dirty="0" smtClean="0"/>
          </a:p>
          <a:p>
            <a:pPr indent="0" algn="just">
              <a:buNone/>
            </a:pPr>
            <a:endParaRPr lang="pt-PT" dirty="0"/>
          </a:p>
          <a:p>
            <a:pPr indent="0" algn="just">
              <a:buNone/>
            </a:pPr>
            <a:endParaRPr lang="pt-PT" dirty="0" smtClean="0"/>
          </a:p>
          <a:p>
            <a:pPr indent="0" algn="just">
              <a:buNone/>
            </a:pPr>
            <a:endParaRPr lang="pt-PT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57" y="1268760"/>
            <a:ext cx="2622447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371600" y="908720"/>
            <a:ext cx="6400800" cy="4896544"/>
          </a:xfrm>
        </p:spPr>
        <p:txBody>
          <a:bodyPr/>
          <a:lstStyle/>
          <a:p>
            <a:pPr indent="0">
              <a:buNone/>
            </a:pPr>
            <a:endParaRPr lang="pt-PT" dirty="0" smtClean="0"/>
          </a:p>
          <a:p>
            <a:pPr indent="0">
              <a:buNone/>
            </a:pPr>
            <a:r>
              <a:rPr lang="pt-PT" dirty="0" smtClean="0"/>
              <a:t>O Padre Tomás foi considerado disseminador da música ocidental;</a:t>
            </a:r>
            <a:r>
              <a:rPr lang="pt-PT" dirty="0"/>
              <a:t> Para impressionar o Imperador tocou uma canção chinesa em </a:t>
            </a:r>
            <a:r>
              <a:rPr lang="pt-PT" dirty="0" smtClean="0"/>
              <a:t>violino;</a:t>
            </a:r>
          </a:p>
          <a:p>
            <a:pPr indent="0" algn="just">
              <a:buNone/>
            </a:pPr>
            <a:r>
              <a:rPr lang="pt-PT" dirty="0" smtClean="0"/>
              <a:t>O Imperador ordenou que fosse ensinada música na corte, mais especificamente cravo;</a:t>
            </a:r>
          </a:p>
          <a:p>
            <a:pPr indent="0">
              <a:buNone/>
            </a:pPr>
            <a:r>
              <a:rPr lang="pt-PT" dirty="0" err="1" smtClean="0"/>
              <a:t>Kangxi</a:t>
            </a:r>
            <a:r>
              <a:rPr lang="pt-PT" dirty="0" smtClean="0"/>
              <a:t> gostava de música e instrumentos ocidentais e pediu a Tomás Pereira para tocar nos seus tempos livres e quando acompanhou o Imperador numa caçada à Mongólia;</a:t>
            </a:r>
          </a:p>
          <a:p>
            <a:pPr indent="0" algn="just">
              <a:buNone/>
            </a:pPr>
            <a:r>
              <a:rPr lang="pt-PT" dirty="0" smtClean="0"/>
              <a:t>Tomás Pereira pediu a artesãos chineses para </a:t>
            </a:r>
            <a:r>
              <a:rPr lang="pt-PT" dirty="0" err="1" smtClean="0"/>
              <a:t>construirem</a:t>
            </a:r>
            <a:r>
              <a:rPr lang="pt-PT" dirty="0" smtClean="0"/>
              <a:t> instrumentos musicais de grande </a:t>
            </a:r>
            <a:r>
              <a:rPr lang="pt-PT" dirty="0" smtClean="0"/>
              <a:t>porte como órgãos;</a:t>
            </a:r>
            <a:endParaRPr lang="pt-PT" dirty="0" smtClean="0"/>
          </a:p>
          <a:p>
            <a:pPr indent="0">
              <a:buNone/>
            </a:pPr>
            <a:endParaRPr lang="pt-PT" dirty="0" smtClean="0"/>
          </a:p>
          <a:p>
            <a:pPr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61155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371600" y="1124744"/>
            <a:ext cx="6400800" cy="4361657"/>
          </a:xfrm>
        </p:spPr>
        <p:txBody>
          <a:bodyPr/>
          <a:lstStyle/>
          <a:p>
            <a:r>
              <a:rPr lang="pt-PT" dirty="0" smtClean="0"/>
              <a:t>Introduziu a clave de sol </a:t>
            </a:r>
            <a:r>
              <a:rPr lang="pt-PT" dirty="0" smtClean="0"/>
              <a:t>              e </a:t>
            </a:r>
            <a:r>
              <a:rPr lang="pt-PT" dirty="0" smtClean="0"/>
              <a:t>o solfejo;</a:t>
            </a:r>
          </a:p>
          <a:p>
            <a:r>
              <a:rPr lang="pt-PT" dirty="0"/>
              <a:t>Tomás tocava música chinesa em instrumentos orientais como o cravo e órgão; </a:t>
            </a:r>
          </a:p>
          <a:p>
            <a:pPr indent="0">
              <a:buNone/>
            </a:pPr>
            <a:endParaRPr lang="pt-PT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420" y="2409287"/>
            <a:ext cx="2484422" cy="324055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409287"/>
            <a:ext cx="2520280" cy="3238101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112" y="1196752"/>
            <a:ext cx="535781" cy="53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7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73974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ta costura">
  <a:themeElements>
    <a:clrScheme name="Alta costur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Rigor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lta costur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675</TotalTime>
  <Words>251</Words>
  <Application>Microsoft Office PowerPoint</Application>
  <PresentationFormat>Apresentação no Ecrã (4:3)</PresentationFormat>
  <Paragraphs>25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1" baseType="lpstr">
      <vt:lpstr>Alta costura</vt:lpstr>
      <vt:lpstr>Leituras d’oriente e d’ocidente</vt:lpstr>
      <vt:lpstr>A AVENTURA DE TOMÁS PEREIRA NA CHINA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M. E. - GEPE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TOMÁS Pereira</dc:title>
  <dc:creator>Docentes</dc:creator>
  <cp:lastModifiedBy>Docentes</cp:lastModifiedBy>
  <cp:revision>24</cp:revision>
  <dcterms:created xsi:type="dcterms:W3CDTF">2018-05-15T13:34:40Z</dcterms:created>
  <dcterms:modified xsi:type="dcterms:W3CDTF">2018-05-22T11:41:06Z</dcterms:modified>
</cp:coreProperties>
</file>